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  <p:sldMasterId id="2147483896" r:id="rId2"/>
  </p:sldMasterIdLst>
  <p:notesMasterIdLst>
    <p:notesMasterId r:id="rId22"/>
  </p:notesMasterIdLst>
  <p:handoutMasterIdLst>
    <p:handoutMasterId r:id="rId23"/>
  </p:handoutMasterIdLst>
  <p:sldIdLst>
    <p:sldId id="917" r:id="rId3"/>
    <p:sldId id="918" r:id="rId4"/>
    <p:sldId id="921" r:id="rId5"/>
    <p:sldId id="922" r:id="rId6"/>
    <p:sldId id="937" r:id="rId7"/>
    <p:sldId id="924" r:id="rId8"/>
    <p:sldId id="925" r:id="rId9"/>
    <p:sldId id="926" r:id="rId10"/>
    <p:sldId id="927" r:id="rId11"/>
    <p:sldId id="928" r:id="rId12"/>
    <p:sldId id="929" r:id="rId13"/>
    <p:sldId id="930" r:id="rId14"/>
    <p:sldId id="931" r:id="rId15"/>
    <p:sldId id="932" r:id="rId16"/>
    <p:sldId id="933" r:id="rId17"/>
    <p:sldId id="934" r:id="rId18"/>
    <p:sldId id="935" r:id="rId19"/>
    <p:sldId id="936" r:id="rId20"/>
    <p:sldId id="920" r:id="rId21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FF5050"/>
    <a:srgbClr val="FF6600"/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67" autoAdjust="0"/>
    <p:restoredTop sz="78391" autoAdjust="0"/>
  </p:normalViewPr>
  <p:slideViewPr>
    <p:cSldViewPr>
      <p:cViewPr>
        <p:scale>
          <a:sx n="93" d="100"/>
          <a:sy n="93" d="100"/>
        </p:scale>
        <p:origin x="-240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9E5C-474A-400E-918A-53D72F1AE23B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8433-A246-4B32-91B9-D91142A0987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97886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7DF31-2A2B-4BFC-83D7-7556F48DDE34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4454-D082-42C2-9886-5D1E363D53E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374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B39-6EA6-4CCB-A9FF-DFA38AEB38A2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015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B39-6EA6-4CCB-A9FF-DFA38AEB38A2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760905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4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49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699F-F0C6-4E81-B74C-5A4D169E4DCC}" type="datetimeFigureOut">
              <a:rPr lang="tr-TR" smtClean="0">
                <a:solidFill>
                  <a:prstClr val="black"/>
                </a:solidFill>
              </a:rPr>
              <a:pPr/>
              <a:t>03.02.2020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4195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59F75F5B-CC63-4FF1-90B5-1BEC59B27603}" type="datetime1">
              <a:rPr lang="tr-TR" smtClean="0"/>
              <a:pPr/>
              <a:t>03.02.2020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  <p:pic>
        <p:nvPicPr>
          <p:cNvPr id="7" name="9 Resim" descr="saglik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362" y="146248"/>
            <a:ext cx="795668" cy="834480"/>
          </a:xfrm>
          <a:prstGeom prst="rect">
            <a:avLst/>
          </a:prstGeom>
        </p:spPr>
      </p:pic>
      <p:sp>
        <p:nvSpPr>
          <p:cNvPr id="8" name="10 Metin kutusu"/>
          <p:cNvSpPr txBox="1"/>
          <p:nvPr/>
        </p:nvSpPr>
        <p:spPr>
          <a:xfrm>
            <a:off x="971600" y="188643"/>
            <a:ext cx="62646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 smtClean="0"/>
              <a:t>T.C. Sağlık Bakanlığı</a:t>
            </a:r>
          </a:p>
          <a:p>
            <a:r>
              <a:rPr lang="tr-TR" sz="1350" b="1" dirty="0" smtClean="0">
                <a:latin typeface="Arial" pitchFamily="34" charset="0"/>
                <a:cs typeface="Arial" pitchFamily="34" charset="0"/>
              </a:rPr>
              <a:t>Türkiye</a:t>
            </a:r>
            <a:r>
              <a:rPr lang="tr-TR" sz="1350" b="1" baseline="0" dirty="0" smtClean="0">
                <a:latin typeface="Arial" pitchFamily="34" charset="0"/>
                <a:cs typeface="Arial" pitchFamily="34" charset="0"/>
              </a:rPr>
              <a:t> Halk Sağlığı Kurumu</a:t>
            </a:r>
            <a:endParaRPr lang="tr-TR" sz="13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12 Dikdörtgen"/>
          <p:cNvSpPr/>
          <p:nvPr/>
        </p:nvSpPr>
        <p:spPr>
          <a:xfrm>
            <a:off x="1115616" y="836712"/>
            <a:ext cx="7488832" cy="720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pic>
        <p:nvPicPr>
          <p:cNvPr id="10" name="9 Resim" descr="saglik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362" y="146248"/>
            <a:ext cx="795668" cy="834480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971600" y="188643"/>
            <a:ext cx="62646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 smtClean="0"/>
              <a:t>T.C. Sağlık Bakanlığı</a:t>
            </a:r>
          </a:p>
          <a:p>
            <a:r>
              <a:rPr lang="tr-TR" sz="1350" b="1" dirty="0" smtClean="0">
                <a:latin typeface="Arial" pitchFamily="34" charset="0"/>
                <a:cs typeface="Arial" pitchFamily="34" charset="0"/>
              </a:rPr>
              <a:t>Türkiye</a:t>
            </a:r>
            <a:r>
              <a:rPr lang="tr-TR" sz="1350" b="1" baseline="0" dirty="0" smtClean="0">
                <a:latin typeface="Arial" pitchFamily="34" charset="0"/>
                <a:cs typeface="Arial" pitchFamily="34" charset="0"/>
              </a:rPr>
              <a:t> Halk Sağlığı Kurumu</a:t>
            </a:r>
            <a:endParaRPr lang="tr-TR" sz="13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2 Dikdörtgen"/>
          <p:cNvSpPr/>
          <p:nvPr/>
        </p:nvSpPr>
        <p:spPr>
          <a:xfrm>
            <a:off x="1115616" y="836712"/>
            <a:ext cx="7488832" cy="720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13" name="4 Altbilgi Yer Tutucusu"/>
          <p:cNvSpPr txBox="1">
            <a:spLocks/>
          </p:cNvSpPr>
          <p:nvPr/>
        </p:nvSpPr>
        <p:spPr>
          <a:xfrm>
            <a:off x="3124201" y="6309323"/>
            <a:ext cx="3248000" cy="434955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Zoonotik</a:t>
            </a:r>
            <a:r>
              <a:rPr kumimoji="0" lang="tr-TR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 </a:t>
            </a:r>
            <a:r>
              <a:rPr kumimoji="0" lang="tr-TR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Vektörel</a:t>
            </a:r>
            <a:r>
              <a:rPr kumimoji="0" lang="tr-TR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Hastalıklar Daire Başkanlığı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HİZMETE ÖZEL</a:t>
            </a:r>
            <a:endParaRPr kumimoji="0" lang="tr-TR" sz="7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82177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/>
          <a:p>
            <a:pPr lvl="0"/>
            <a:r>
              <a:rPr lang="tr-TR" noProof="0" smtClean="0"/>
              <a:t>Çevrimiçi resim eklemek için simgeyi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4748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905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Başlık ve İçerik Üzerind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3938591"/>
            <a:ext cx="8229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0492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7658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4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  <p:pic>
        <p:nvPicPr>
          <p:cNvPr id="7" name="9 Resim" descr="saglik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362" y="146248"/>
            <a:ext cx="795668" cy="834480"/>
          </a:xfrm>
          <a:prstGeom prst="rect">
            <a:avLst/>
          </a:prstGeom>
        </p:spPr>
      </p:pic>
      <p:sp>
        <p:nvSpPr>
          <p:cNvPr id="8" name="10 Metin kutusu"/>
          <p:cNvSpPr txBox="1"/>
          <p:nvPr/>
        </p:nvSpPr>
        <p:spPr>
          <a:xfrm>
            <a:off x="971600" y="188643"/>
            <a:ext cx="62646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 smtClean="0"/>
              <a:t>T.C. Sağlık Bakanlığı</a:t>
            </a:r>
          </a:p>
          <a:p>
            <a:r>
              <a:rPr lang="tr-TR" sz="1350" b="1" dirty="0" smtClean="0">
                <a:latin typeface="Arial" pitchFamily="34" charset="0"/>
                <a:cs typeface="Arial" pitchFamily="34" charset="0"/>
              </a:rPr>
              <a:t>Türkiye</a:t>
            </a:r>
            <a:r>
              <a:rPr lang="tr-TR" sz="1350" b="1" baseline="0" dirty="0" smtClean="0">
                <a:latin typeface="Arial" pitchFamily="34" charset="0"/>
                <a:cs typeface="Arial" pitchFamily="34" charset="0"/>
              </a:rPr>
              <a:t> Halk Sağlığı Kurumu</a:t>
            </a:r>
            <a:endParaRPr lang="tr-TR" sz="13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12 Dikdörtgen"/>
          <p:cNvSpPr/>
          <p:nvPr/>
        </p:nvSpPr>
        <p:spPr>
          <a:xfrm>
            <a:off x="1115616" y="836712"/>
            <a:ext cx="7488832" cy="720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pic>
        <p:nvPicPr>
          <p:cNvPr id="10" name="9 Resim" descr="saglik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362" y="146248"/>
            <a:ext cx="795668" cy="834480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971600" y="188643"/>
            <a:ext cx="62646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 smtClean="0"/>
              <a:t>T.C. Sağlık Bakanlığı</a:t>
            </a:r>
          </a:p>
          <a:p>
            <a:r>
              <a:rPr lang="tr-TR" sz="1350" b="1" dirty="0" smtClean="0">
                <a:latin typeface="Arial" pitchFamily="34" charset="0"/>
                <a:cs typeface="Arial" pitchFamily="34" charset="0"/>
              </a:rPr>
              <a:t>Türkiye</a:t>
            </a:r>
            <a:r>
              <a:rPr lang="tr-TR" sz="1350" b="1" baseline="0" dirty="0" smtClean="0">
                <a:latin typeface="Arial" pitchFamily="34" charset="0"/>
                <a:cs typeface="Arial" pitchFamily="34" charset="0"/>
              </a:rPr>
              <a:t> Halk Sağlığı Kurumu</a:t>
            </a:r>
            <a:endParaRPr lang="tr-TR" sz="13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2 Dikdörtgen"/>
          <p:cNvSpPr/>
          <p:nvPr/>
        </p:nvSpPr>
        <p:spPr>
          <a:xfrm>
            <a:off x="1115616" y="836712"/>
            <a:ext cx="7488832" cy="720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</p:spTree>
    <p:extLst>
      <p:ext uri="{BB962C8B-B14F-4D97-AF65-F5344CB8AC3E}">
        <p14:creationId xmlns="" xmlns:p14="http://schemas.microsoft.com/office/powerpoint/2010/main" val="24325691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>
        <p:sndAc>
          <p:stSnd>
            <p:snd r:embed="rId1" name="click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5468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B65A0-9BD5-41F9-A97D-40011CD45C9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03.02.2020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9B28CED-D954-49C8-88D3-5044B645A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435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B39-6EA6-4CCB-A9FF-DFA38AEB38A2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294672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B65A0-9BD5-41F9-A97D-40011CD45C9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03.02.2020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9B28CED-D954-49C8-88D3-5044B645A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5249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B65A0-9BD5-41F9-A97D-40011CD45C9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03.02.2020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9B28CED-D954-49C8-88D3-5044B645A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9453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B65A0-9BD5-41F9-A97D-40011CD45C9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03.02.2020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9B28CED-D954-49C8-88D3-5044B645A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8623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B65A0-9BD5-41F9-A97D-40011CD45C9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03.02.2020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9B28CED-D954-49C8-88D3-5044B645A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2304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B65A0-9BD5-41F9-A97D-40011CD45C9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03.02.2020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9B28CED-D954-49C8-88D3-5044B645A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0013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B65A0-9BD5-41F9-A97D-40011CD45C9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03.02.2020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9B28CED-D954-49C8-88D3-5044B645A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8001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B65A0-9BD5-41F9-A97D-40011CD45C9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03.02.2020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9B28CED-D954-49C8-88D3-5044B645A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174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B65A0-9BD5-41F9-A97D-40011CD45C9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03.02.2020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9B28CED-D954-49C8-88D3-5044B645A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050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B65A0-9BD5-41F9-A97D-40011CD45C9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03.02.2020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9B28CED-D954-49C8-88D3-5044B645A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8590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9EB65A0-9BD5-41F9-A97D-40011CD45C9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03.02.2020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9B28CED-D954-49C8-88D3-5044B645A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469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9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B39-6EA6-4CCB-A9FF-DFA38AEB38A2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77204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B39-6EA6-4CCB-A9FF-DFA38AEB38A2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931077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B39-6EA6-4CCB-A9FF-DFA38AEB38A2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326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B39-6EA6-4CCB-A9FF-DFA38AEB38A2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6210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B39-6EA6-4CCB-A9FF-DFA38AEB38A2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19620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B39-6EA6-4CCB-A9FF-DFA38AEB38A2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48029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B39-6EA6-4CCB-A9FF-DFA38AEB38A2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476170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2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EDB39-6EA6-4CCB-A9FF-DFA38AEB38A2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2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57EBD-EF33-4682-A61D-A598B9AB7E81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392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9EB65A0-9BD5-41F9-A97D-40011CD45C9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03.02.2020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C9B28CED-D954-49C8-88D3-5044B645A20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58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.tr/imgres?imgurl=http://www.uniteforsight.org/course/image/trachoma_cartoon.jpg&amp;imgrefurl=http://www.uniteforsight.org/course/trachoma.php&amp;h=438&amp;w=550&amp;sz=129&amp;hl=tr&amp;start=19&amp;tbnid=sNZa32GYTQvFmM:&amp;tbnh=106&amp;tbnw=133&amp;prev=/images?q=HAND+%2BWASH%C4%B0NG&amp;svnum=10&amp;hl=tr&amp;lr=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jpeg"/><Relationship Id="rId5" Type="http://schemas.openxmlformats.org/officeDocument/2006/relationships/hyperlink" Target="http://images.google.com.tr/imgres?imgurl=http://www.just-toilets.biz/andys_files/xecaja_handwashing.JPG&amp;imgrefurl=http://www.waterblogger.blogspot.com/&amp;h=230&amp;w=307&amp;sz=38&amp;hl=tr&amp;start=58&amp;tbnid=czFle5vRt0k50M:&amp;tbnh=88&amp;tbnw=117&amp;prev=/images?q=HAND+%2BWASH%C4%B0NG&amp;start=40&amp;ndsp=20&amp;svnum=10&amp;hl=tr&amp;lr=&amp;sa=N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.tr/imgres?imgurl=http://hsc.ad.kanazawa-u.ac.jp/hsc/infection/sars_info/hand_wash.gif&amp;imgrefurl=http://hsc.ad.kanazawa-u.ac.jp/hsc/infection/sars_info/sars_disinfect.html&amp;h=235&amp;w=239&amp;sz=14&amp;hl=tr&amp;start=7&amp;tbnid=I5qTnarzLJY1YM:&amp;tbnh=107&amp;tbnw=109&amp;prev=/images?q=hand+wash&amp;svnum=10&amp;hl=tr&amp;lr=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>
                <a:latin typeface="Arial Black" pitchFamily="34" charset="0"/>
              </a:rPr>
              <a:t>El Temizliği</a:t>
            </a:r>
            <a:br>
              <a:rPr lang="tr-TR" sz="3600" dirty="0" smtClean="0">
                <a:latin typeface="Arial Black" pitchFamily="34" charset="0"/>
              </a:rPr>
            </a:br>
            <a:endParaRPr lang="tr-TR" dirty="0">
              <a:latin typeface="Arial Black" pitchFamily="34" charset="0"/>
            </a:endParaRPr>
          </a:p>
        </p:txBody>
      </p:sp>
      <p:pic>
        <p:nvPicPr>
          <p:cNvPr id="4" name="Picture 5" descr="trachoma_cartoon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7" y="3496468"/>
            <a:ext cx="2643205" cy="2432861"/>
          </a:xfrm>
          <a:prstGeom prst="rect">
            <a:avLst/>
          </a:prstGeom>
          <a:noFill/>
        </p:spPr>
      </p:pic>
      <p:pic>
        <p:nvPicPr>
          <p:cNvPr id="5" name="Picture 11" descr="dirtyhands_200x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5" y="4000504"/>
            <a:ext cx="3071833" cy="2214578"/>
          </a:xfrm>
          <a:prstGeom prst="rect">
            <a:avLst/>
          </a:prstGeom>
          <a:noFill/>
        </p:spPr>
      </p:pic>
      <p:pic>
        <p:nvPicPr>
          <p:cNvPr id="6" name="Picture 8" descr="xecaja_handwashi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928670"/>
            <a:ext cx="328614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1071545"/>
            <a:ext cx="7886700" cy="857257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ETKİLİ EL YIKAMA</a:t>
            </a:r>
            <a:endParaRPr lang="tr-TR" b="1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28662" y="4589464"/>
            <a:ext cx="4429156" cy="1500187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3" descr="Copy%20of%20psikoloji_clip_image006_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7225" y="2357430"/>
            <a:ext cx="4857783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1071547"/>
            <a:ext cx="7886700" cy="1000132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ETKİLİ EL YIKAMA</a:t>
            </a:r>
            <a:endParaRPr lang="tr-TR" b="1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5876938" cy="1500187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2" descr="Copy%20of%20psikoloji_clip_image002_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2071678"/>
            <a:ext cx="5929354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1214423"/>
            <a:ext cx="7886700" cy="714379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ETKİLİ EL YIKAMA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6448442" cy="1500187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3" descr="Copy%20of%20psikoloji_clip_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11" y="2143116"/>
            <a:ext cx="6429419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1142985"/>
            <a:ext cx="7886700" cy="857255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ETKİLİ EL YIKAMA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3590922" cy="1500187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785787" y="2000241"/>
            <a:ext cx="3214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tr-TR" sz="2000" b="1" dirty="0" smtClean="0"/>
              <a:t>Kağıt havluyla eller iyice kurulanır</a:t>
            </a:r>
            <a:endParaRPr lang="tr-TR" sz="2000" b="1" dirty="0"/>
          </a:p>
        </p:txBody>
      </p:sp>
      <p:pic>
        <p:nvPicPr>
          <p:cNvPr id="5" name="Picture 2" descr="Copy%20of%20psikoloji_clip_image006_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143248"/>
            <a:ext cx="3530597" cy="323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5" y="2571744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andwashing - paper tow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642918"/>
            <a:ext cx="2176448" cy="16430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1000109"/>
            <a:ext cx="6877070" cy="857256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ETKİLİ EL YIKAMA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85786" y="6043932"/>
            <a:ext cx="71438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642910" y="2357430"/>
            <a:ext cx="27146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 smtClean="0">
                <a:solidFill>
                  <a:srgbClr val="000000"/>
                </a:solidFill>
              </a:rPr>
              <a:t>Kağıt havlu kullanarak </a:t>
            </a:r>
          </a:p>
          <a:p>
            <a:pPr>
              <a:spcBef>
                <a:spcPct val="50000"/>
              </a:spcBef>
            </a:pPr>
            <a:r>
              <a:rPr lang="tr-TR" sz="2000" b="1" dirty="0" smtClean="0">
                <a:solidFill>
                  <a:srgbClr val="000000"/>
                </a:solidFill>
              </a:rPr>
              <a:t>musluk kapatılır</a:t>
            </a:r>
            <a:endParaRPr lang="en-GB" sz="2000" b="1" dirty="0" smtClean="0">
              <a:solidFill>
                <a:srgbClr val="000000"/>
              </a:solidFill>
            </a:endParaRPr>
          </a:p>
        </p:txBody>
      </p:sp>
      <p:pic>
        <p:nvPicPr>
          <p:cNvPr id="5" name="Picture 2" descr="HANDS - TAP TURN O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2213" y="1714489"/>
            <a:ext cx="3641753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1071547"/>
            <a:ext cx="7886700" cy="64294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ETKİLİ EL YIKAMA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23888" y="2071678"/>
            <a:ext cx="3019418" cy="2428891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solidFill>
                  <a:srgbClr val="000000"/>
                </a:solidFill>
              </a:rPr>
              <a:t>Kullanılmış </a:t>
            </a:r>
          </a:p>
          <a:p>
            <a:pPr>
              <a:spcBef>
                <a:spcPct val="50000"/>
              </a:spcBef>
            </a:pPr>
            <a:r>
              <a:rPr lang="tr-TR" sz="2400" b="1" dirty="0" smtClean="0">
                <a:solidFill>
                  <a:srgbClr val="000000"/>
                </a:solidFill>
              </a:rPr>
              <a:t>havlu çöp </a:t>
            </a:r>
          </a:p>
          <a:p>
            <a:pPr>
              <a:spcBef>
                <a:spcPct val="50000"/>
              </a:spcBef>
            </a:pPr>
            <a:r>
              <a:rPr lang="tr-TR" sz="2400" b="1" dirty="0" smtClean="0">
                <a:solidFill>
                  <a:srgbClr val="000000"/>
                </a:solidFill>
              </a:rPr>
              <a:t>kutusuna atılır</a:t>
            </a:r>
            <a:endParaRPr lang="en-GB" sz="2400" b="1" dirty="0" smtClean="0">
              <a:solidFill>
                <a:srgbClr val="000000"/>
              </a:solidFill>
            </a:endParaRPr>
          </a:p>
          <a:p>
            <a:endParaRPr lang="tr-TR" dirty="0" smtClean="0">
              <a:solidFill>
                <a:srgbClr val="000000"/>
              </a:solidFill>
            </a:endParaRPr>
          </a:p>
          <a:p>
            <a:endParaRPr lang="tr-TR" dirty="0"/>
          </a:p>
        </p:txBody>
      </p:sp>
      <p:pic>
        <p:nvPicPr>
          <p:cNvPr id="4" name="Picture 4" descr="SMALL HANDWASHING 7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00563" y="1484313"/>
            <a:ext cx="4192587" cy="489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857233"/>
            <a:ext cx="7234260" cy="785817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latin typeface="+mn-lt"/>
              </a:rPr>
              <a:t>EL DEZENFEKTANI KULLANIMI</a:t>
            </a:r>
            <a:endParaRPr lang="tr-T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428728" y="4214818"/>
            <a:ext cx="1143008" cy="1874833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5" descr="neuHanddesinfekti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3681439" cy="271464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</p:pic>
      <p:pic>
        <p:nvPicPr>
          <p:cNvPr id="5" name="Picture 9" descr="stokosept-gel100ml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5" y="4500570"/>
            <a:ext cx="2038376" cy="195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SC000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14942" y="3214686"/>
            <a:ext cx="3357586" cy="27146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1000109"/>
            <a:ext cx="7305698" cy="857255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EL DEZENFEKTANI KULLANIMI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avuç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içlerinin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teması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tr-TR" dirty="0"/>
          </a:p>
        </p:txBody>
      </p:sp>
      <p:pic>
        <p:nvPicPr>
          <p:cNvPr id="5" name="Picture 2" descr="Hände1_3_test Kop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3116"/>
            <a:ext cx="6715172" cy="407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1357290" y="2928934"/>
            <a:ext cx="4334705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>
              <a:lnSpc>
                <a:spcPct val="95000"/>
              </a:lnSpc>
              <a:spcBef>
                <a:spcPct val="95000"/>
              </a:spcBef>
              <a:defRPr/>
            </a:pPr>
            <a:r>
              <a:rPr lang="en-US" dirty="0" err="1" smtClean="0">
                <a:solidFill>
                  <a:schemeClr val="bg1"/>
                </a:solidFill>
              </a:rPr>
              <a:t>avuç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içlerinin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teması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3500430" y="3071810"/>
            <a:ext cx="178595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>
              <a:lnSpc>
                <a:spcPct val="95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dirty="0" err="1" smtClean="0">
                <a:solidFill>
                  <a:schemeClr val="bg1"/>
                </a:solidFill>
              </a:rPr>
              <a:t>avuç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içi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ile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err="1" smtClean="0">
                <a:solidFill>
                  <a:schemeClr val="bg1"/>
                </a:solidFill>
              </a:rPr>
              <a:t>diğer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yüzeyi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5572132" y="3143248"/>
            <a:ext cx="1643074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>
              <a:lnSpc>
                <a:spcPct val="95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dirty="0" err="1" smtClean="0">
                <a:solidFill>
                  <a:schemeClr val="bg1"/>
                </a:solidFill>
              </a:rPr>
              <a:t>parmak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araları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1000109"/>
            <a:ext cx="7886700" cy="785817"/>
          </a:xfrm>
        </p:spPr>
        <p:txBody>
          <a:bodyPr/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EL DEZENFEKTANI KULLANIMI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71538" y="4589464"/>
            <a:ext cx="5357850" cy="1500187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2" descr="Hände3_6_test Kop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66941"/>
            <a:ext cx="7215238" cy="459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2910" y="2786058"/>
            <a:ext cx="2336828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pPr defTabSz="762000">
              <a:lnSpc>
                <a:spcPct val="95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chemeClr val="bg1"/>
                </a:solidFill>
              </a:rPr>
              <a:t>çapraz</a:t>
            </a:r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4000" dirty="0" err="1">
                <a:solidFill>
                  <a:schemeClr val="bg1"/>
                </a:solidFill>
              </a:rPr>
              <a:t>parmaklar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286115" y="3143248"/>
            <a:ext cx="18573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baş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p</a:t>
            </a:r>
            <a:r>
              <a:rPr lang="tr-TR" sz="4000" dirty="0" err="1" smtClean="0">
                <a:solidFill>
                  <a:schemeClr val="bg1"/>
                </a:solidFill>
              </a:rPr>
              <a:t>armak</a:t>
            </a:r>
            <a:endParaRPr lang="tr-TR" sz="4000" dirty="0"/>
          </a:p>
        </p:txBody>
      </p:sp>
      <p:sp>
        <p:nvSpPr>
          <p:cNvPr id="7" name="6 Dikdörtgen"/>
          <p:cNvSpPr/>
          <p:nvPr/>
        </p:nvSpPr>
        <p:spPr>
          <a:xfrm flipH="1">
            <a:off x="5500692" y="3429000"/>
            <a:ext cx="21431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avuç </a:t>
            </a:r>
            <a:r>
              <a:rPr lang="en-US" sz="2800" b="1" dirty="0" err="1" smtClean="0">
                <a:solidFill>
                  <a:schemeClr val="bg1"/>
                </a:solidFill>
              </a:rPr>
              <a:t>içinde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parmak</a:t>
            </a:r>
            <a:r>
              <a:rPr lang="tr-TR" sz="2800" b="1" dirty="0" smtClean="0">
                <a:solidFill>
                  <a:schemeClr val="bg1"/>
                </a:solidFill>
              </a:rPr>
              <a:t> uçları</a:t>
            </a:r>
            <a:endParaRPr lang="tr-TR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tr-TR" sz="3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Sorular &amp; Katkılar</a:t>
            </a:r>
            <a:br>
              <a:rPr lang="tr-TR" sz="3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tr-TR" sz="3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tr-TR" sz="3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TEŞEKKÜRLER.</a:t>
            </a:r>
            <a:endParaRPr lang="tr-TR" sz="4800" b="1" dirty="0"/>
          </a:p>
        </p:txBody>
      </p:sp>
      <p:pic>
        <p:nvPicPr>
          <p:cNvPr id="4" name="Picture 4" descr="https://encrypted-tbn1.gstatic.com/images?q=tbn:ANd9GcQHmOmG_AjDDHwlbbtX3X8A45s_Wq2-l8Cb2i-CS0AnsDAVVI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426173" cy="3426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857232"/>
            <a:ext cx="7858180" cy="2357454"/>
          </a:xfrm>
        </p:spPr>
        <p:txBody>
          <a:bodyPr>
            <a:normAutofit fontScale="90000"/>
          </a:bodyPr>
          <a:lstStyle/>
          <a:p>
            <a:r>
              <a:rPr lang="tr-TR" sz="4800" b="1" dirty="0" smtClean="0"/>
              <a:t>Elleri su ve sabunla yıkamak mikroorganizmaları uzaklaştırmanın en etkili yoludur ve hastalıkları önlemeye yardımcıdır</a:t>
            </a:r>
            <a:r>
              <a:rPr lang="tr-TR" sz="4800" dirty="0" smtClean="0"/>
              <a:t>.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7" descr="hand_was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4143405" cy="2857520"/>
          </a:xfrm>
          <a:prstGeom prst="rect">
            <a:avLst/>
          </a:prstGeom>
          <a:noFill/>
        </p:spPr>
      </p:pic>
      <p:pic>
        <p:nvPicPr>
          <p:cNvPr id="5" name="Picture 12" descr="Step4Handwashscrub_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0" y="3429000"/>
            <a:ext cx="4392613" cy="285752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429684" cy="4500593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/>
              <a:t> </a:t>
            </a:r>
            <a:r>
              <a:rPr lang="tr-TR" sz="4800" b="1" dirty="0" smtClean="0"/>
              <a:t>Eller öksürüp-hapşırdıktan sonra mutlaka yıkanmalıdır.</a:t>
            </a: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>       Özellikle </a:t>
            </a:r>
            <a:r>
              <a:rPr lang="tr-TR" sz="4800" b="1" dirty="0" smtClean="0"/>
              <a:t>grip</a:t>
            </a:r>
            <a:r>
              <a:rPr lang="tr-TR" sz="4800" dirty="0" smtClean="0"/>
              <a:t> gibi hastalıklarda  öksürüp-hapşırdıktan sonra ellerin yıkanmaması  bulaşmaya neden olur</a:t>
            </a:r>
            <a:r>
              <a:rPr lang="tr-TR" sz="3600" dirty="0" smtClean="0"/>
              <a:t>.</a:t>
            </a:r>
            <a:r>
              <a:rPr lang="tr-TR" sz="3200" dirty="0" smtClean="0"/>
              <a:t>   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1928802"/>
            <a:ext cx="7886700" cy="2633674"/>
          </a:xfrm>
        </p:spPr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3600" b="1" dirty="0" smtClean="0">
                <a:solidFill>
                  <a:schemeClr val="tx1"/>
                </a:solidFill>
              </a:rPr>
              <a:t>Her türlü öksürük ,aksırık esnasında mutlaka kağıt mendil kullanılmalı ve sonrasında eller temiz su ve sabun ile yıkanmalıdır</a:t>
            </a:r>
            <a:r>
              <a:rPr lang="tr-TR" sz="3600" b="1" dirty="0" smtClean="0"/>
              <a:t>. </a:t>
            </a:r>
          </a:p>
          <a:p>
            <a:endParaRPr lang="tr-TR" dirty="0"/>
          </a:p>
        </p:txBody>
      </p:sp>
      <p:pic>
        <p:nvPicPr>
          <p:cNvPr id="4" name="Picture 5" descr="fl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1214422"/>
            <a:ext cx="3571901" cy="3000396"/>
          </a:xfrm>
          <a:prstGeom prst="rect">
            <a:avLst/>
          </a:prstGeom>
          <a:noFill/>
        </p:spPr>
      </p:pic>
      <p:pic>
        <p:nvPicPr>
          <p:cNvPr id="5" name="Picture 11" descr="sniffl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500174"/>
            <a:ext cx="2143140" cy="2000264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737350" y="571480"/>
          <a:ext cx="2120930" cy="2928958"/>
        </p:xfrm>
        <a:graphic>
          <a:graphicData uri="http://schemas.openxmlformats.org/presentationml/2006/ole">
            <p:oleObj spid="_x0000_s1026" name="Photo Editor Fotoğrafı" r:id="rId5" imgW="980952" imgH="1038370" progId="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1000109"/>
            <a:ext cx="7662888" cy="857255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ETKİLİ EL YIKAMA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23888" y="2285992"/>
            <a:ext cx="7886700" cy="3803659"/>
          </a:xfrm>
        </p:spPr>
        <p:txBody>
          <a:bodyPr/>
          <a:lstStyle/>
          <a:p>
            <a:r>
              <a:rPr lang="tr-TR" sz="4800" b="1" dirty="0" smtClean="0">
                <a:solidFill>
                  <a:schemeClr val="tx1"/>
                </a:solidFill>
              </a:rPr>
              <a:t>Ellerimizi bol sabun ile akan su altında en az </a:t>
            </a:r>
            <a:r>
              <a:rPr lang="tr-TR" sz="4800" b="1" dirty="0" smtClean="0">
                <a:solidFill>
                  <a:schemeClr val="tx1"/>
                </a:solidFill>
              </a:rPr>
              <a:t>20</a:t>
            </a:r>
            <a:r>
              <a:rPr lang="tr-TR" sz="4800" b="1" dirty="0" smtClean="0">
                <a:solidFill>
                  <a:schemeClr val="tx1"/>
                </a:solidFill>
              </a:rPr>
              <a:t>-30 </a:t>
            </a:r>
            <a:r>
              <a:rPr lang="tr-TR" sz="4800" b="1" dirty="0" smtClean="0">
                <a:solidFill>
                  <a:schemeClr val="tx1"/>
                </a:solidFill>
              </a:rPr>
              <a:t>saniye parmaklarımız ve bileklerimiz dahil ovalayarak yıkamalıyız.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1214423"/>
            <a:ext cx="7886700" cy="928693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ETKİLİ EL YIKAMA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23888" y="3429000"/>
            <a:ext cx="6305566" cy="2660651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8" descr="Copy%20of%20psikoloji_clip_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214" y="2500306"/>
            <a:ext cx="632524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1071547"/>
            <a:ext cx="7886700" cy="1000131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ETKİLİ EL YIKAMA</a:t>
            </a:r>
            <a:endParaRPr lang="tr-TR" b="1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28662" y="4589464"/>
            <a:ext cx="5572164" cy="1500187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2" descr="HAND with GELSOAP 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00892" y="571479"/>
            <a:ext cx="2143108" cy="1928827"/>
          </a:xfrm>
          <a:prstGeom prst="rect">
            <a:avLst/>
          </a:prstGeom>
          <a:noFill/>
        </p:spPr>
      </p:pic>
      <p:pic>
        <p:nvPicPr>
          <p:cNvPr id="5" name="Picture 5" descr="Copy%20of%20psikoloji_clip_image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2357430"/>
            <a:ext cx="585791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1071546"/>
            <a:ext cx="7886700" cy="928694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ETKİLİ EL YIKAMA</a:t>
            </a:r>
            <a:endParaRPr lang="tr-TR" b="1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3" descr="Copy%20of%20psikoloji_clip_image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10" y="2204505"/>
            <a:ext cx="4929222" cy="4224891"/>
          </a:xfrm>
          <a:prstGeom prst="rect">
            <a:avLst/>
          </a:prstGeom>
          <a:noFill/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429389" y="1071546"/>
            <a:ext cx="2535226" cy="1928826"/>
            <a:chOff x="1607" y="1572"/>
            <a:chExt cx="3722" cy="2833"/>
          </a:xfrm>
        </p:grpSpPr>
        <p:sp>
          <p:nvSpPr>
            <p:cNvPr id="6" name="Picture 7" descr="HANDS - PALM RUB"/>
            <p:cNvSpPr>
              <a:spLocks noChangeAspect="1" noChangeArrowheads="1"/>
            </p:cNvSpPr>
            <p:nvPr/>
          </p:nvSpPr>
          <p:spPr bwMode="auto">
            <a:xfrm>
              <a:off x="1607" y="1975"/>
              <a:ext cx="3722" cy="24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pic>
          <p:nvPicPr>
            <p:cNvPr id="7" name="Picture 8" descr="SOAPY LATHER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9" y="2471"/>
              <a:ext cx="981" cy="9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" name="Picture 9" descr="SOAPY LATHER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49" y="2620"/>
              <a:ext cx="1013" cy="14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" name="Picture 10" descr="BUGGY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44" y="2261"/>
              <a:ext cx="623" cy="4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0" name="Picture 11" descr="BUGGY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38" y="2716"/>
              <a:ext cx="623" cy="4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" name="Picture 12" descr="BUGGY 10a"/>
            <p:cNvSpPr>
              <a:spLocks noChangeAspect="1" noChangeArrowheads="1"/>
            </p:cNvSpPr>
            <p:nvPr/>
          </p:nvSpPr>
          <p:spPr bwMode="auto">
            <a:xfrm>
              <a:off x="4635" y="3121"/>
              <a:ext cx="483" cy="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pic>
          <p:nvPicPr>
            <p:cNvPr id="12" name="Picture 13" descr="BUGGY 10a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61" y="3567"/>
              <a:ext cx="546" cy="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3" name="Picture 14" descr="BUGGY 10a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81" y="1572"/>
              <a:ext cx="546" cy="3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888" y="928671"/>
            <a:ext cx="7886700" cy="785817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ETKİLİ EL YIKAMA</a:t>
            </a:r>
            <a:endParaRPr lang="tr-TR" b="1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42910" y="4572008"/>
            <a:ext cx="5072098" cy="1500187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3" descr="Copy%20of%20psikoloji_clip_image002_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2143117"/>
            <a:ext cx="5143537" cy="4071966"/>
          </a:xfrm>
          <a:prstGeom prst="rect">
            <a:avLst/>
          </a:prstGeom>
          <a:noFill/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15074" y="1500174"/>
            <a:ext cx="2605077" cy="2714644"/>
            <a:chOff x="2517" y="618"/>
            <a:chExt cx="2631" cy="3475"/>
          </a:xfrm>
        </p:grpSpPr>
        <p:pic>
          <p:nvPicPr>
            <p:cNvPr id="6" name="Picture 6" descr="Handwashing - fingers inter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7" y="844"/>
              <a:ext cx="2445" cy="29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7" name="Picture 7" descr="SOAPY LATHER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82" y="1090"/>
              <a:ext cx="720" cy="9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" name="Picture 8" descr="SOAPY LATHER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79" y="857"/>
              <a:ext cx="979" cy="18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" name="Picture 9" descr="BUGGY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32" y="1719"/>
              <a:ext cx="616" cy="5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0" name="Picture 10" descr="BUGGY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70" y="961"/>
              <a:ext cx="508" cy="4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1" name="Picture 11" descr="BUGGY 10a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78" y="1971"/>
              <a:ext cx="532" cy="4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" name="Picture 12" descr="BUGGY 10a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170" y="3551"/>
              <a:ext cx="602" cy="5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3" name="Picture 13" descr="BUGGY 10a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323" y="618"/>
              <a:ext cx="601" cy="5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4" name="Picture 14" descr="SOAPY LATHER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069" y="3341"/>
              <a:ext cx="592" cy="7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a1" id="{5D0C6E90-CFEE-4CD8-8D0F-6A481E916833}" vid="{C2A563CF-B32E-43BE-8F3B-910C12913CDE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8121</TotalTime>
  <Words>145</Words>
  <Application>Microsoft Office PowerPoint</Application>
  <PresentationFormat>Ekran Gösterisi (4:3)</PresentationFormat>
  <Paragraphs>35</Paragraphs>
  <Slides>19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2" baseType="lpstr">
      <vt:lpstr>Tema1</vt:lpstr>
      <vt:lpstr>1_Office Teması</vt:lpstr>
      <vt:lpstr>Photo Editor Fotoğrafı</vt:lpstr>
      <vt:lpstr>  El Temizliği </vt:lpstr>
      <vt:lpstr>Elleri su ve sabunla yıkamak mikroorganizmaları uzaklaştırmanın en etkili yoludur ve hastalıkları önlemeye yardımcıdır.</vt:lpstr>
      <vt:lpstr> Eller öksürüp-hapşırdıktan sonra mutlaka yıkanmalıdır.         Özellikle grip gibi hastalıklarda  öksürüp-hapşırdıktan sonra ellerin yıkanmaması  bulaşmaya neden olur.   </vt:lpstr>
      <vt:lpstr>  </vt:lpstr>
      <vt:lpstr>ETKİLİ EL YIKAMA</vt:lpstr>
      <vt:lpstr>ETKİLİ EL YIKAMA</vt:lpstr>
      <vt:lpstr>ETKİLİ EL YIKAMA</vt:lpstr>
      <vt:lpstr>ETKİLİ EL YIKAMA</vt:lpstr>
      <vt:lpstr>ETKİLİ EL YIKAMA</vt:lpstr>
      <vt:lpstr>ETKİLİ EL YIKAMA</vt:lpstr>
      <vt:lpstr>ETKİLİ EL YIKAMA</vt:lpstr>
      <vt:lpstr>ETKİLİ EL YIKAMA</vt:lpstr>
      <vt:lpstr>ETKİLİ EL YIKAMA</vt:lpstr>
      <vt:lpstr>ETKİLİ EL YIKAMA</vt:lpstr>
      <vt:lpstr>ETKİLİ EL YIKAMA</vt:lpstr>
      <vt:lpstr>EL DEZENFEKTANI KULLANIMI</vt:lpstr>
      <vt:lpstr>EL DEZENFEKTANI KULLANIMI</vt:lpstr>
      <vt:lpstr>EL DEZENFEKTANI KULLANIMI</vt:lpstr>
      <vt:lpstr>Sorular &amp; Katkılar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HIV/AIDS (KAZANILMIŞ İMMÜN YETMEZLİK SENDROMU)</dc:title>
  <dc:creator>Thsk40</dc:creator>
  <cp:lastModifiedBy>GulnurBARUT</cp:lastModifiedBy>
  <cp:revision>696</cp:revision>
  <cp:lastPrinted>2016-12-29T07:21:07Z</cp:lastPrinted>
  <dcterms:created xsi:type="dcterms:W3CDTF">2015-05-22T07:45:59Z</dcterms:created>
  <dcterms:modified xsi:type="dcterms:W3CDTF">2020-02-03T07:11:59Z</dcterms:modified>
</cp:coreProperties>
</file>